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DD8523-BAD6-4527-AECC-4E0E26D2D4A3}" v="1" dt="2024-03-03T18:02:52.7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4D101-003F-7EE3-1A6E-D769B76EE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4B730A-6822-D48D-40D0-5646483816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B139F-251A-6131-6102-E720F979C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CB20-05A2-4167-9088-7A2906E98BFE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CF5E0-3694-3D52-C09C-7370FBB31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5FD59-7A93-66B2-045F-E20FD261E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D0BB-1092-4969-9718-E021B94863D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41980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F0D34-A49F-C1EC-A243-9707A0F7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C4D300-6A9D-6917-56C2-4880C1A111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35EBD-0AD2-6E4F-E6C8-192D85672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CB20-05A2-4167-9088-7A2906E98BFE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744500-ED86-0CEB-3765-6AFA7225D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627AE-954E-3381-AB28-D95052B72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D0BB-1092-4969-9718-E021B94863D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18269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9E02B5-BEA7-5384-DAC7-6EF73BE40C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BB0764-9423-7596-5C3F-7AD905FE4A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2EEAAE-E191-766C-83BC-E8A0FC633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CB20-05A2-4167-9088-7A2906E98BFE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55CF7-40D1-6413-5540-C2F7BB227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67B35-6806-3031-87CD-1538F9586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D0BB-1092-4969-9718-E021B94863D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7661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9B1F9-8C16-4720-E0F6-3D25AE17C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CC32C-170C-9C45-0CBC-3416EEE90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5EE684-94A1-15AE-1758-24454D5CF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CB20-05A2-4167-9088-7A2906E98BFE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70B17-B508-5BA5-4B57-3C681C58B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12922-CCDC-5B3D-DF20-5CB044CB8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D0BB-1092-4969-9718-E021B94863D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6568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94BCF-EBBC-B558-978B-575602D95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308E09-11DE-7A48-71BC-AEFA7D68A6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192EA6-89B3-5C55-A97E-0D28A2269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CB20-05A2-4167-9088-7A2906E98BFE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C4E02-C46D-4B5E-1D73-5DFDF0A57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38D24-1910-5CA3-88E5-717C5DEC2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D0BB-1092-4969-9718-E021B94863D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82473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EA43F-D2CB-5D60-CFD1-EEC01610F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7C3B9-DA78-4D3A-B8B3-5C67A3F794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78E285-9FBF-96ED-41E7-508CB25EA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3E8DD6-08F3-9817-7116-949601045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CB20-05A2-4167-9088-7A2906E98BFE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EAEADB-D539-7AEE-1848-7B7EB49D3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A32B60-3CC7-EBC2-FF7D-DBE822E91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D0BB-1092-4969-9718-E021B94863D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41582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81A65-6403-44A3-86F2-4B12F901B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D0D11E-6A66-121F-D8B5-27ECBCF98D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A1F242-0111-D77B-6D2C-4492D87B2D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F485EB-1F9E-9470-4B3F-0FF2DA8DB5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031EBF-50F4-9D41-8FF0-65CE9A35B2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D972DF-E269-85EB-1C49-E651D3EA7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CB20-05A2-4167-9088-7A2906E98BFE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3F45F3-C21A-A066-9F19-DD8BF479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1003E6-60CE-BAF7-AC4F-001ADAEC9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D0BB-1092-4969-9718-E021B94863D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14437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F638F-63EF-31B8-9AC9-CA8077D7E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B34788-D64C-BD1C-5EF3-0B32214DD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CB20-05A2-4167-9088-7A2906E98BFE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1AAB81-0AE4-2540-DB24-013BDAB75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1235F3-140C-0580-D54D-429A08971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D0BB-1092-4969-9718-E021B94863D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822699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39B965-8C32-F891-12CA-AF7E08A64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CB20-05A2-4167-9088-7A2906E98BFE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059290-F4DC-F739-4195-E8D1CC8FF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70653B-09A3-B302-D618-16415833D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D0BB-1092-4969-9718-E021B94863D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72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BE965-D9E1-2B11-1925-0CCBA2DAA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CE4D4-7891-A36D-0B4E-2E6E06050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2D55C6-1BBF-A326-4C59-8718D9C982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1CF04A-5A59-0E67-7865-65D87F627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CB20-05A2-4167-9088-7A2906E98BFE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BDDB9-CD7F-B2AD-6656-D59AE888F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7C182C-16BB-61AD-031F-43852F0D7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D0BB-1092-4969-9718-E021B94863D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0873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53250-F626-790C-AE9F-A04831710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46C064-F779-EC0C-8C8C-2154E9FF1F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2D832E-5E64-FBE8-1398-C8E0192034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2CC952-5616-D6BC-6033-6F2FD8141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CB20-05A2-4167-9088-7A2906E98BFE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B2F1C-623B-42F7-8FAB-1D169EA27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1059D5-7AE9-DED8-D992-60CEC06F4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D0BB-1092-4969-9718-E021B94863D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79901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A813C4-A2CE-A747-24A3-12EDF9DC3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E67EB1-737A-9892-D651-4DDC6DE74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3B70D-BB14-FCA5-45A0-71BA958784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ACB20-05A2-4167-9088-7A2906E98BFE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F7EB0-8403-F392-0941-5F238146BF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3805F-B100-9A19-B18B-7E4D25267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5D0BB-1092-4969-9718-E021B94863D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86884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ABA02-3D54-5D7A-806F-CED87456B4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3347207"/>
          </a:xfrm>
        </p:spPr>
        <p:txBody>
          <a:bodyPr anchor="ctr">
            <a:normAutofit/>
          </a:bodyPr>
          <a:lstStyle/>
          <a:p>
            <a:r>
              <a:rPr lang="en-US" sz="5400" b="1" dirty="0" err="1">
                <a:latin typeface="ML-TTAmbili" panose="04000000000000000000" pitchFamily="82" charset="0"/>
              </a:rPr>
              <a:t>tbip</a:t>
            </a:r>
            <a:r>
              <a:rPr lang="en-US" sz="5400" b="1" dirty="0">
                <a:latin typeface="ML-TTAmbili" panose="04000000000000000000" pitchFamily="82" charset="0"/>
              </a:rPr>
              <a:t> F¶-`-b-</a:t>
            </a:r>
            <a:r>
              <a:rPr lang="en-US" sz="5400" b="1" dirty="0" err="1">
                <a:latin typeface="ML-TTAmbili" panose="04000000000000000000" pitchFamily="82" charset="0"/>
              </a:rPr>
              <a:t>tI</a:t>
            </a:r>
            <a:r>
              <a:rPr lang="en-US" sz="5400" b="1" dirty="0">
                <a:latin typeface="ML-TTAmbili" panose="04000000000000000000" pitchFamily="82" charset="0"/>
              </a:rPr>
              <a:t>{µw </a:t>
            </a:r>
            <a:r>
              <a:rPr lang="en-US" sz="5400" b="1" dirty="0" err="1">
                <a:latin typeface="ML-TTAmbili" panose="04000000000000000000" pitchFamily="82" charset="0"/>
              </a:rPr>
              <a:t>amä-anÃm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kvt</a:t>
            </a:r>
            <a:r>
              <a:rPr lang="en-US" sz="5400" b="1" dirty="0">
                <a:latin typeface="ML-TTAmbili" panose="04000000000000000000" pitchFamily="82" charset="0"/>
              </a:rPr>
              <a:t>\ln-X³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 err="1">
                <a:latin typeface="ML-TTAmbili" panose="04000000000000000000" pitchFamily="82" charset="0"/>
              </a:rPr>
              <a:t>kvtXm</a:t>
            </a:r>
            <a:r>
              <a:rPr lang="en-US" sz="5400" b="1" dirty="0">
                <a:latin typeface="ML-TTAmbili" panose="04000000000000000000" pitchFamily="82" charset="0"/>
              </a:rPr>
              <a:t>{</a:t>
            </a:r>
            <a:r>
              <a:rPr lang="en-US" sz="5400" b="1" dirty="0" err="1">
                <a:latin typeface="ML-TTAmbili" panose="04000000000000000000" pitchFamily="82" charset="0"/>
              </a:rPr>
              <a:t>Xw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kvXpXn-IÄ¡p</a:t>
            </a:r>
            <a:r>
              <a:rPr lang="en-US" sz="5400" b="1" dirty="0">
                <a:latin typeface="ML-TTAmbili" panose="04000000000000000000" pitchFamily="82" charset="0"/>
              </a:rPr>
              <a:t> tbmKy³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 err="1">
                <a:latin typeface="ML-TTAmbili" panose="04000000000000000000" pitchFamily="82" charset="0"/>
              </a:rPr>
              <a:t>hmgv¯pw</a:t>
            </a:r>
            <a:r>
              <a:rPr lang="en-US" sz="5400" b="1" dirty="0">
                <a:latin typeface="ML-TTAmbili" panose="04000000000000000000" pitchFamily="82" charset="0"/>
              </a:rPr>
              <a:t> \ns¶-</a:t>
            </a:r>
            <a:r>
              <a:rPr lang="en-US" sz="5400" b="1" dirty="0" err="1">
                <a:latin typeface="ML-TTAmbili" panose="04000000000000000000" pitchFamily="82" charset="0"/>
              </a:rPr>
              <a:t>sb¶pw</a:t>
            </a:r>
            <a:r>
              <a:rPr lang="en-US" sz="5400" b="1" dirty="0">
                <a:latin typeface="ML-TTAmbili" panose="04000000000000000000" pitchFamily="82" charset="0"/>
              </a:rPr>
              <a:t> Rm³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234CDF6-1120-7060-5D02-E7928E673C7C}"/>
              </a:ext>
            </a:extLst>
          </p:cNvPr>
          <p:cNvSpPr txBox="1">
            <a:spLocks/>
          </p:cNvSpPr>
          <p:nvPr/>
        </p:nvSpPr>
        <p:spPr>
          <a:xfrm>
            <a:off x="486561" y="3429000"/>
            <a:ext cx="11241248" cy="3429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i="1" dirty="0" err="1"/>
              <a:t>Yeshu</a:t>
            </a:r>
            <a:r>
              <a:rPr lang="en-US" sz="4400" i="1" dirty="0"/>
              <a:t> </a:t>
            </a:r>
            <a:r>
              <a:rPr lang="en-US" sz="4400" i="1" dirty="0" err="1"/>
              <a:t>ennabhaya</a:t>
            </a:r>
            <a:r>
              <a:rPr lang="en-US" sz="4400" i="1" dirty="0"/>
              <a:t> </a:t>
            </a:r>
            <a:r>
              <a:rPr lang="en-US" sz="4400" i="1" dirty="0" err="1"/>
              <a:t>kendram</a:t>
            </a:r>
            <a:r>
              <a:rPr lang="en-US" sz="4400" i="1" dirty="0"/>
              <a:t> </a:t>
            </a:r>
          </a:p>
          <a:p>
            <a:r>
              <a:rPr lang="en-US" sz="4400" i="1" dirty="0" err="1"/>
              <a:t>Maattamilla</a:t>
            </a:r>
            <a:r>
              <a:rPr lang="en-US" sz="4400" i="1" dirty="0"/>
              <a:t> </a:t>
            </a:r>
            <a:r>
              <a:rPr lang="en-US" sz="4400" i="1" dirty="0" err="1"/>
              <a:t>snehithan</a:t>
            </a:r>
            <a:endParaRPr lang="en-US" sz="4400" i="1" dirty="0"/>
          </a:p>
          <a:p>
            <a:r>
              <a:rPr lang="en-US" sz="4400" i="1" dirty="0" err="1"/>
              <a:t>Sthothram</a:t>
            </a:r>
            <a:r>
              <a:rPr lang="en-US" sz="4400" i="1" dirty="0"/>
              <a:t> </a:t>
            </a:r>
            <a:r>
              <a:rPr lang="en-US" sz="4400" i="1" dirty="0" err="1"/>
              <a:t>sthuthikalkku</a:t>
            </a:r>
            <a:r>
              <a:rPr lang="en-US" sz="4400" i="1" dirty="0"/>
              <a:t> </a:t>
            </a:r>
            <a:r>
              <a:rPr lang="en-US" sz="4400" i="1" dirty="0" err="1"/>
              <a:t>yogyan</a:t>
            </a:r>
            <a:r>
              <a:rPr lang="en-US" sz="4400" i="1" dirty="0"/>
              <a:t> </a:t>
            </a:r>
          </a:p>
          <a:p>
            <a:r>
              <a:rPr lang="en-US" sz="4400" i="1" dirty="0" err="1"/>
              <a:t>Vaazhthum</a:t>
            </a:r>
            <a:r>
              <a:rPr lang="en-US" sz="4400" i="1" dirty="0"/>
              <a:t> </a:t>
            </a:r>
            <a:r>
              <a:rPr lang="en-US" sz="4400" i="1" dirty="0" err="1"/>
              <a:t>ninne</a:t>
            </a:r>
            <a:r>
              <a:rPr lang="en-US" sz="4400" i="1" dirty="0"/>
              <a:t> </a:t>
            </a:r>
            <a:r>
              <a:rPr lang="en-US" sz="4400" i="1" dirty="0" err="1"/>
              <a:t>ennum</a:t>
            </a:r>
            <a:r>
              <a:rPr lang="en-US" sz="4400" i="1" dirty="0"/>
              <a:t> </a:t>
            </a:r>
            <a:r>
              <a:rPr lang="en-US" sz="4400" i="1" dirty="0" err="1"/>
              <a:t>njaan</a:t>
            </a:r>
            <a:endParaRPr lang="en-AE" sz="4400" i="1" dirty="0"/>
          </a:p>
        </p:txBody>
      </p:sp>
    </p:spTree>
    <p:extLst>
      <p:ext uri="{BB962C8B-B14F-4D97-AF65-F5344CB8AC3E}">
        <p14:creationId xmlns:p14="http://schemas.microsoft.com/office/powerpoint/2010/main" val="1093109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ABA02-3D54-5D7A-806F-CED87456B4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6560" y="0"/>
            <a:ext cx="11705439" cy="3347207"/>
          </a:xfrm>
        </p:spPr>
        <p:txBody>
          <a:bodyPr anchor="ctr">
            <a:normAutofit/>
          </a:bodyPr>
          <a:lstStyle/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hymIp</a:t>
            </a:r>
            <a:r>
              <a:rPr lang="en-US" sz="5400" b="1" dirty="0">
                <a:latin typeface="ML-TTAmbili" panose="04000000000000000000" pitchFamily="82" charset="0"/>
              </a:rPr>
              <a:t>-e-§Ä t\</a:t>
            </a:r>
            <a:r>
              <a:rPr lang="en-US" sz="5400" b="1" dirty="0" err="1">
                <a:latin typeface="ML-TTAmbili" panose="04000000000000000000" pitchFamily="82" charset="0"/>
              </a:rPr>
              <a:t>cn</a:t>
            </a:r>
            <a:r>
              <a:rPr lang="en-US" sz="5400" b="1" dirty="0">
                <a:latin typeface="ML-TTAmbili" panose="04000000000000000000" pitchFamily="82" charset="0"/>
              </a:rPr>
              <a:t>-«</a:t>
            </a:r>
            <a:r>
              <a:rPr lang="en-US" sz="5400" b="1" dirty="0" err="1">
                <a:latin typeface="ML-TTAmbili" panose="04000000000000000000" pitchFamily="82" charset="0"/>
              </a:rPr>
              <a:t>mepw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>
                <a:latin typeface="ML-TTAmbili" panose="04000000000000000000" pitchFamily="82" charset="0"/>
              </a:rPr>
              <a:t>`mc-ap-</a:t>
            </a:r>
            <a:r>
              <a:rPr lang="en-US" sz="5400" b="1" dirty="0" err="1">
                <a:latin typeface="ML-TTAmbili" panose="04000000000000000000" pitchFamily="82" charset="0"/>
              </a:rPr>
              <a:t>ÅnÂ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h¶mepw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 err="1">
                <a:latin typeface="ML-TTAmbili" panose="04000000000000000000" pitchFamily="82" charset="0"/>
              </a:rPr>
              <a:t>tcmKn-bmbv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XoÀs</a:t>
            </a:r>
            <a:r>
              <a:rPr lang="en-US" sz="5400" b="1" dirty="0">
                <a:latin typeface="ML-TTAmbili" panose="04000000000000000000" pitchFamily="82" charset="0"/>
              </a:rPr>
              <a:t>¶-¶</a:t>
            </a:r>
            <a:r>
              <a:rPr lang="en-US" sz="5400" b="1" dirty="0" err="1">
                <a:latin typeface="ML-TTAmbili" panose="04000000000000000000" pitchFamily="82" charset="0"/>
              </a:rPr>
              <a:t>mepw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 err="1">
                <a:latin typeface="ML-TTAmbili" panose="04000000000000000000" pitchFamily="82" charset="0"/>
              </a:rPr>
              <a:t>tbip-hnÂ</a:t>
            </a:r>
            <a:r>
              <a:rPr lang="en-US" sz="5400" b="1" dirty="0">
                <a:latin typeface="ML-TTAmbili" panose="04000000000000000000" pitchFamily="82" charset="0"/>
              </a:rPr>
              <a:t> Rm³ </a:t>
            </a:r>
            <a:r>
              <a:rPr lang="en-US" sz="5400" b="1" dirty="0" err="1">
                <a:latin typeface="ML-TTAmbili" panose="04000000000000000000" pitchFamily="82" charset="0"/>
              </a:rPr>
              <a:t>NmcnSpw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234CDF6-1120-7060-5D02-E7928E673C7C}"/>
              </a:ext>
            </a:extLst>
          </p:cNvPr>
          <p:cNvSpPr txBox="1">
            <a:spLocks/>
          </p:cNvSpPr>
          <p:nvPr/>
        </p:nvSpPr>
        <p:spPr>
          <a:xfrm>
            <a:off x="486561" y="3429000"/>
            <a:ext cx="11241248" cy="3429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 err="1"/>
              <a:t>Vyakulangal</a:t>
            </a:r>
            <a:r>
              <a:rPr lang="en-US" sz="4400" dirty="0"/>
              <a:t> </a:t>
            </a:r>
            <a:r>
              <a:rPr lang="en-US" sz="4400" dirty="0" err="1"/>
              <a:t>nerittalum</a:t>
            </a:r>
            <a:r>
              <a:rPr lang="en-US" sz="4400" dirty="0"/>
              <a:t> </a:t>
            </a:r>
          </a:p>
          <a:p>
            <a:pPr algn="l"/>
            <a:r>
              <a:rPr lang="en-US" sz="4400" dirty="0" err="1"/>
              <a:t>Bhaaram</a:t>
            </a:r>
            <a:r>
              <a:rPr lang="en-US" sz="4400" dirty="0"/>
              <a:t> </a:t>
            </a:r>
            <a:r>
              <a:rPr lang="en-US" sz="4400" dirty="0" err="1"/>
              <a:t>ullil</a:t>
            </a:r>
            <a:r>
              <a:rPr lang="en-US" sz="4400" dirty="0"/>
              <a:t> </a:t>
            </a:r>
            <a:r>
              <a:rPr lang="en-US" sz="4400" dirty="0" err="1"/>
              <a:t>vannalum</a:t>
            </a:r>
            <a:endParaRPr lang="en-US" sz="4400" dirty="0"/>
          </a:p>
          <a:p>
            <a:pPr algn="l"/>
            <a:r>
              <a:rPr lang="en-US" sz="4400" dirty="0" err="1"/>
              <a:t>Rogiyayi</a:t>
            </a:r>
            <a:r>
              <a:rPr lang="en-US" sz="4400" dirty="0"/>
              <a:t> </a:t>
            </a:r>
            <a:r>
              <a:rPr lang="en-US" sz="4400" dirty="0" err="1"/>
              <a:t>theernnennalum</a:t>
            </a:r>
            <a:r>
              <a:rPr lang="en-US" sz="4400" dirty="0"/>
              <a:t> </a:t>
            </a:r>
          </a:p>
          <a:p>
            <a:pPr algn="l"/>
            <a:r>
              <a:rPr lang="en-US" sz="4400" dirty="0" err="1"/>
              <a:t>Yeshuvil</a:t>
            </a:r>
            <a:r>
              <a:rPr lang="en-US" sz="4400" dirty="0"/>
              <a:t> </a:t>
            </a:r>
            <a:r>
              <a:rPr lang="en-US" sz="4400" dirty="0" err="1"/>
              <a:t>njaan</a:t>
            </a:r>
            <a:r>
              <a:rPr lang="en-US" sz="4400" dirty="0"/>
              <a:t> </a:t>
            </a:r>
            <a:r>
              <a:rPr lang="en-US" sz="4400" dirty="0" err="1"/>
              <a:t>chaaridum</a:t>
            </a:r>
            <a:endParaRPr lang="en-AE" sz="4400" dirty="0"/>
          </a:p>
        </p:txBody>
      </p:sp>
    </p:spTree>
    <p:extLst>
      <p:ext uri="{BB962C8B-B14F-4D97-AF65-F5344CB8AC3E}">
        <p14:creationId xmlns:p14="http://schemas.microsoft.com/office/powerpoint/2010/main" val="3307581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ABA02-3D54-5D7A-806F-CED87456B4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6560" y="0"/>
            <a:ext cx="11705439" cy="3347207"/>
          </a:xfrm>
        </p:spPr>
        <p:txBody>
          <a:bodyPr anchor="ctr">
            <a:normAutofit/>
          </a:bodyPr>
          <a:lstStyle/>
          <a:p>
            <a:pPr algn="l"/>
            <a:r>
              <a:rPr lang="en-US" sz="5400" b="1" dirty="0">
                <a:latin typeface="ML-TTAmbili" panose="04000000000000000000" pitchFamily="82" charset="0"/>
              </a:rPr>
              <a:t>Fs¶ ip²o-I-cn-¨n-Sm³ 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>
                <a:latin typeface="ML-TTAmbili" panose="04000000000000000000" pitchFamily="82" charset="0"/>
              </a:rPr>
              <a:t>_me-in£ \</a:t>
            </a:r>
            <a:r>
              <a:rPr lang="en-US" sz="5400" b="1" dirty="0" err="1">
                <a:latin typeface="ML-TTAmbili" panose="04000000000000000000" pitchFamily="82" charset="0"/>
              </a:rPr>
              <a:t>ÂIn-bmÂ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 err="1">
                <a:latin typeface="ML-TTAmbili" panose="04000000000000000000" pitchFamily="82" charset="0"/>
              </a:rPr>
              <a:t>XmX</a:t>
            </a:r>
            <a:r>
              <a:rPr lang="en-US" sz="5400" b="1" dirty="0">
                <a:latin typeface="ML-TTAmbili" panose="04000000000000000000" pitchFamily="82" charset="0"/>
              </a:rPr>
              <a:t>\v \µn-I-</a:t>
            </a:r>
            <a:r>
              <a:rPr lang="en-US" sz="5400" b="1" dirty="0" err="1">
                <a:latin typeface="ML-TTAmbili" panose="04000000000000000000" pitchFamily="82" charset="0"/>
              </a:rPr>
              <a:t>tcäpw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 err="1">
                <a:latin typeface="ML-TTAmbili" panose="04000000000000000000" pitchFamily="82" charset="0"/>
              </a:rPr>
              <a:t>ltÃ-ep¿m</a:t>
            </a:r>
            <a:r>
              <a:rPr lang="en-US" sz="5400" b="1" dirty="0">
                <a:latin typeface="ML-TTAmbili" panose="04000000000000000000" pitchFamily="82" charset="0"/>
              </a:rPr>
              <a:t> ]</a:t>
            </a:r>
            <a:r>
              <a:rPr lang="en-US" sz="5400" b="1" dirty="0" err="1">
                <a:latin typeface="ML-TTAmbili" panose="04000000000000000000" pitchFamily="82" charset="0"/>
              </a:rPr>
              <a:t>mSpw</a:t>
            </a:r>
            <a:r>
              <a:rPr lang="en-US" sz="5400" b="1" dirty="0">
                <a:latin typeface="ML-TTAmbili" panose="04000000000000000000" pitchFamily="82" charset="0"/>
              </a:rPr>
              <a:t> Rm³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234CDF6-1120-7060-5D02-E7928E673C7C}"/>
              </a:ext>
            </a:extLst>
          </p:cNvPr>
          <p:cNvSpPr txBox="1">
            <a:spLocks/>
          </p:cNvSpPr>
          <p:nvPr/>
        </p:nvSpPr>
        <p:spPr>
          <a:xfrm>
            <a:off x="486561" y="3429000"/>
            <a:ext cx="11241248" cy="3429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 err="1"/>
              <a:t>Enne</a:t>
            </a:r>
            <a:r>
              <a:rPr lang="en-US" sz="4400" dirty="0"/>
              <a:t> </a:t>
            </a:r>
            <a:r>
              <a:rPr lang="en-US" sz="4400" dirty="0" err="1"/>
              <a:t>shudheekaricheedan</a:t>
            </a:r>
            <a:r>
              <a:rPr lang="en-US" sz="4400" dirty="0"/>
              <a:t> </a:t>
            </a:r>
          </a:p>
          <a:p>
            <a:pPr algn="l"/>
            <a:r>
              <a:rPr lang="en-US" sz="4400" dirty="0"/>
              <a:t>Bala </a:t>
            </a:r>
            <a:r>
              <a:rPr lang="en-US" sz="4400" dirty="0" err="1"/>
              <a:t>shiksha</a:t>
            </a:r>
            <a:r>
              <a:rPr lang="en-US" sz="4400" dirty="0"/>
              <a:t> </a:t>
            </a:r>
            <a:r>
              <a:rPr lang="en-US" sz="4400" dirty="0" err="1"/>
              <a:t>nalkiyal</a:t>
            </a:r>
            <a:endParaRPr lang="en-US" sz="4400" dirty="0"/>
          </a:p>
          <a:p>
            <a:pPr algn="l"/>
            <a:r>
              <a:rPr lang="en-US" sz="4400" dirty="0" err="1"/>
              <a:t>Thaathanu</a:t>
            </a:r>
            <a:r>
              <a:rPr lang="en-US" sz="4400" dirty="0"/>
              <a:t> </a:t>
            </a:r>
            <a:r>
              <a:rPr lang="en-US" sz="4400" dirty="0" err="1"/>
              <a:t>nanni</a:t>
            </a:r>
            <a:r>
              <a:rPr lang="en-US" sz="4400" dirty="0"/>
              <a:t> </a:t>
            </a:r>
            <a:r>
              <a:rPr lang="en-US" sz="4400" dirty="0" err="1"/>
              <a:t>kareettum</a:t>
            </a:r>
            <a:r>
              <a:rPr lang="en-US" sz="4400" dirty="0"/>
              <a:t> </a:t>
            </a:r>
          </a:p>
          <a:p>
            <a:pPr algn="l"/>
            <a:r>
              <a:rPr lang="en-US" sz="4400" dirty="0"/>
              <a:t>Hallelujah </a:t>
            </a:r>
            <a:r>
              <a:rPr lang="en-US" sz="4400" dirty="0" err="1"/>
              <a:t>paadum</a:t>
            </a:r>
            <a:r>
              <a:rPr lang="en-US" sz="4400" dirty="0"/>
              <a:t> </a:t>
            </a:r>
            <a:r>
              <a:rPr lang="en-US" sz="4400" dirty="0" err="1"/>
              <a:t>njaan</a:t>
            </a:r>
            <a:endParaRPr lang="en-AE" sz="4400" dirty="0"/>
          </a:p>
        </p:txBody>
      </p:sp>
    </p:spTree>
    <p:extLst>
      <p:ext uri="{BB962C8B-B14F-4D97-AF65-F5344CB8AC3E}">
        <p14:creationId xmlns:p14="http://schemas.microsoft.com/office/powerpoint/2010/main" val="2587132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ABA02-3D54-5D7A-806F-CED87456B4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6560" y="0"/>
            <a:ext cx="11705439" cy="3347207"/>
          </a:xfrm>
        </p:spPr>
        <p:txBody>
          <a:bodyPr anchor="ctr">
            <a:normAutofit/>
          </a:bodyPr>
          <a:lstStyle/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tbip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cmP</a:t>
            </a:r>
            <a:r>
              <a:rPr lang="en-US" sz="5400" b="1" dirty="0">
                <a:latin typeface="ML-TTAmbili" panose="04000000000000000000" pitchFamily="82" charset="0"/>
              </a:rPr>
              <a:t>-s\s¶ tNÀ¸m³ 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 err="1">
                <a:latin typeface="ML-TTAmbili" panose="04000000000000000000" pitchFamily="82" charset="0"/>
              </a:rPr>
              <a:t>taLm</a:t>
            </a:r>
            <a:r>
              <a:rPr lang="en-US" sz="5400" b="1" dirty="0">
                <a:latin typeface="ML-TTAmbili" panose="04000000000000000000" pitchFamily="82" charset="0"/>
              </a:rPr>
              <a:t>-</a:t>
            </a:r>
            <a:r>
              <a:rPr lang="en-US" sz="5400" b="1" dirty="0" err="1">
                <a:latin typeface="ML-TTAmbili" panose="04000000000000000000" pitchFamily="82" charset="0"/>
              </a:rPr>
              <a:t>cq</a:t>
            </a:r>
            <a:r>
              <a:rPr lang="en-US" sz="5400" b="1" dirty="0">
                <a:latin typeface="ML-TTAmbili" panose="04000000000000000000" pitchFamily="82" charset="0"/>
              </a:rPr>
              <a:t>-V-\</a:t>
            </a:r>
            <a:r>
              <a:rPr lang="en-US" sz="5400" b="1" dirty="0" err="1">
                <a:latin typeface="ML-TTAmbili" panose="04000000000000000000" pitchFamily="82" charset="0"/>
              </a:rPr>
              <a:t>mbv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hcpw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 err="1">
                <a:latin typeface="ML-TTAmbili" panose="04000000000000000000" pitchFamily="82" charset="0"/>
              </a:rPr>
              <a:t>BIp</a:t>
            </a:r>
            <a:r>
              <a:rPr lang="en-US" sz="5400" b="1" dirty="0">
                <a:latin typeface="ML-TTAmbili" panose="04000000000000000000" pitchFamily="82" charset="0"/>
              </a:rPr>
              <a:t>-e-§-</a:t>
            </a:r>
            <a:r>
              <a:rPr lang="en-US" sz="5400" b="1" dirty="0" err="1">
                <a:latin typeface="ML-TTAmbili" panose="04000000000000000000" pitchFamily="82" charset="0"/>
              </a:rPr>
              <a:t>fnÃm</a:t>
            </a:r>
            <a:r>
              <a:rPr lang="en-US" sz="5400" b="1" dirty="0">
                <a:latin typeface="ML-TTAmbili" panose="04000000000000000000" pitchFamily="82" charset="0"/>
              </a:rPr>
              <a:t> \</a:t>
            </a:r>
            <a:r>
              <a:rPr lang="en-US" sz="5400" b="1" dirty="0" err="1">
                <a:latin typeface="ML-TTAmbili" panose="04000000000000000000" pitchFamily="82" charset="0"/>
              </a:rPr>
              <a:t>m«nÂ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 err="1">
                <a:latin typeface="ML-TTAmbili" panose="04000000000000000000" pitchFamily="82" charset="0"/>
              </a:rPr>
              <a:t>tNcpw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kzÀ</a:t>
            </a:r>
            <a:r>
              <a:rPr lang="en-US" sz="5400" b="1" dirty="0">
                <a:latin typeface="ML-TTAmbili" panose="04000000000000000000" pitchFamily="82" charset="0"/>
              </a:rPr>
              <a:t>¤-ho-«</a:t>
            </a:r>
            <a:r>
              <a:rPr lang="en-US" sz="5400" b="1" dirty="0" err="1">
                <a:latin typeface="ML-TTAmbili" panose="04000000000000000000" pitchFamily="82" charset="0"/>
              </a:rPr>
              <a:t>nÂ</a:t>
            </a:r>
            <a:r>
              <a:rPr lang="en-US" sz="5400" b="1" dirty="0">
                <a:latin typeface="ML-TTAmbili" panose="04000000000000000000" pitchFamily="82" charset="0"/>
              </a:rPr>
              <a:t> Rm³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234CDF6-1120-7060-5D02-E7928E673C7C}"/>
              </a:ext>
            </a:extLst>
          </p:cNvPr>
          <p:cNvSpPr txBox="1">
            <a:spLocks/>
          </p:cNvSpPr>
          <p:nvPr/>
        </p:nvSpPr>
        <p:spPr>
          <a:xfrm>
            <a:off x="486561" y="3429000"/>
            <a:ext cx="11241248" cy="3429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 err="1"/>
              <a:t>Yeshu</a:t>
            </a:r>
            <a:r>
              <a:rPr lang="en-US" sz="4400" dirty="0"/>
              <a:t> </a:t>
            </a:r>
            <a:r>
              <a:rPr lang="en-US" sz="4400" dirty="0" err="1"/>
              <a:t>rajan</a:t>
            </a:r>
            <a:r>
              <a:rPr lang="en-US" sz="4400" dirty="0"/>
              <a:t> </a:t>
            </a:r>
            <a:r>
              <a:rPr lang="en-US" sz="4400" dirty="0" err="1"/>
              <a:t>enne</a:t>
            </a:r>
            <a:r>
              <a:rPr lang="en-US" sz="4400" dirty="0"/>
              <a:t> </a:t>
            </a:r>
            <a:r>
              <a:rPr lang="en-US" sz="4400" dirty="0" err="1"/>
              <a:t>cherppan</a:t>
            </a:r>
            <a:r>
              <a:rPr lang="en-US" sz="4400" dirty="0"/>
              <a:t> </a:t>
            </a:r>
          </a:p>
          <a:p>
            <a:pPr algn="l"/>
            <a:r>
              <a:rPr lang="en-US" sz="4400" dirty="0"/>
              <a:t>Megha-</a:t>
            </a:r>
            <a:r>
              <a:rPr lang="en-US" sz="4400" dirty="0" err="1"/>
              <a:t>rootdanay</a:t>
            </a:r>
            <a:r>
              <a:rPr lang="en-US" sz="4400" dirty="0"/>
              <a:t> varum</a:t>
            </a:r>
          </a:p>
          <a:p>
            <a:pPr algn="l"/>
            <a:r>
              <a:rPr lang="en-US" sz="4400" dirty="0" err="1"/>
              <a:t>Aakulangal</a:t>
            </a:r>
            <a:r>
              <a:rPr lang="en-US" sz="4400" dirty="0"/>
              <a:t> </a:t>
            </a:r>
            <a:r>
              <a:rPr lang="en-US" sz="4400" dirty="0" err="1"/>
              <a:t>illa</a:t>
            </a:r>
            <a:r>
              <a:rPr lang="en-US" sz="4400" dirty="0"/>
              <a:t> </a:t>
            </a:r>
            <a:r>
              <a:rPr lang="en-US" sz="4400" dirty="0" err="1"/>
              <a:t>naattil</a:t>
            </a:r>
            <a:r>
              <a:rPr lang="en-US" sz="4400" dirty="0"/>
              <a:t> </a:t>
            </a:r>
          </a:p>
          <a:p>
            <a:pPr algn="l"/>
            <a:r>
              <a:rPr lang="en-US" sz="4400" dirty="0" err="1"/>
              <a:t>Cherum</a:t>
            </a:r>
            <a:r>
              <a:rPr lang="en-US" sz="4400" dirty="0"/>
              <a:t> swarga </a:t>
            </a:r>
            <a:r>
              <a:rPr lang="en-US" sz="4400" dirty="0" err="1"/>
              <a:t>veetiil</a:t>
            </a:r>
            <a:r>
              <a:rPr lang="en-US" sz="4400" dirty="0"/>
              <a:t> </a:t>
            </a:r>
            <a:r>
              <a:rPr lang="en-US" sz="4400" dirty="0" err="1"/>
              <a:t>njaan</a:t>
            </a:r>
            <a:endParaRPr lang="en-AE" sz="4400" dirty="0"/>
          </a:p>
        </p:txBody>
      </p:sp>
    </p:spTree>
    <p:extLst>
      <p:ext uri="{BB962C8B-B14F-4D97-AF65-F5344CB8AC3E}">
        <p14:creationId xmlns:p14="http://schemas.microsoft.com/office/powerpoint/2010/main" val="3422816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ABA02-3D54-5D7A-806F-CED87456B4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3347207"/>
          </a:xfrm>
        </p:spPr>
        <p:txBody>
          <a:bodyPr anchor="ctr">
            <a:normAutofit/>
          </a:bodyPr>
          <a:lstStyle/>
          <a:p>
            <a:r>
              <a:rPr lang="en-US" sz="5400" b="1" dirty="0" err="1">
                <a:latin typeface="ML-TTAmbili" panose="04000000000000000000" pitchFamily="82" charset="0"/>
              </a:rPr>
              <a:t>tbip</a:t>
            </a:r>
            <a:r>
              <a:rPr lang="en-US" sz="5400" b="1" dirty="0">
                <a:latin typeface="ML-TTAmbili" panose="04000000000000000000" pitchFamily="82" charset="0"/>
              </a:rPr>
              <a:t> F¶-`-b-</a:t>
            </a:r>
            <a:r>
              <a:rPr lang="en-US" sz="5400" b="1" dirty="0" err="1">
                <a:latin typeface="ML-TTAmbili" panose="04000000000000000000" pitchFamily="82" charset="0"/>
              </a:rPr>
              <a:t>tI</a:t>
            </a:r>
            <a:r>
              <a:rPr lang="en-US" sz="5400" b="1" dirty="0">
                <a:latin typeface="ML-TTAmbili" panose="04000000000000000000" pitchFamily="82" charset="0"/>
              </a:rPr>
              <a:t>{µw </a:t>
            </a:r>
            <a:r>
              <a:rPr lang="en-US" sz="5400" b="1" dirty="0" err="1">
                <a:latin typeface="ML-TTAmbili" panose="04000000000000000000" pitchFamily="82" charset="0"/>
              </a:rPr>
              <a:t>amä-anÃm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kvt</a:t>
            </a:r>
            <a:r>
              <a:rPr lang="en-US" sz="5400" b="1" dirty="0">
                <a:latin typeface="ML-TTAmbili" panose="04000000000000000000" pitchFamily="82" charset="0"/>
              </a:rPr>
              <a:t>\ln-X³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 err="1">
                <a:latin typeface="ML-TTAmbili" panose="04000000000000000000" pitchFamily="82" charset="0"/>
              </a:rPr>
              <a:t>kvtXm</a:t>
            </a:r>
            <a:r>
              <a:rPr lang="en-US" sz="5400" b="1" dirty="0">
                <a:latin typeface="ML-TTAmbili" panose="04000000000000000000" pitchFamily="82" charset="0"/>
              </a:rPr>
              <a:t>{</a:t>
            </a:r>
            <a:r>
              <a:rPr lang="en-US" sz="5400" b="1" dirty="0" err="1">
                <a:latin typeface="ML-TTAmbili" panose="04000000000000000000" pitchFamily="82" charset="0"/>
              </a:rPr>
              <a:t>Xw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kvXpXn-IÄ¡p</a:t>
            </a:r>
            <a:r>
              <a:rPr lang="en-US" sz="5400" b="1" dirty="0">
                <a:latin typeface="ML-TTAmbili" panose="04000000000000000000" pitchFamily="82" charset="0"/>
              </a:rPr>
              <a:t> tbmKy³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 err="1">
                <a:latin typeface="ML-TTAmbili" panose="04000000000000000000" pitchFamily="82" charset="0"/>
              </a:rPr>
              <a:t>hmgv¯pw</a:t>
            </a:r>
            <a:r>
              <a:rPr lang="en-US" sz="5400" b="1" dirty="0">
                <a:latin typeface="ML-TTAmbili" panose="04000000000000000000" pitchFamily="82" charset="0"/>
              </a:rPr>
              <a:t> \ns¶-</a:t>
            </a:r>
            <a:r>
              <a:rPr lang="en-US" sz="5400" b="1" dirty="0" err="1">
                <a:latin typeface="ML-TTAmbili" panose="04000000000000000000" pitchFamily="82" charset="0"/>
              </a:rPr>
              <a:t>sb¶pw</a:t>
            </a:r>
            <a:r>
              <a:rPr lang="en-US" sz="5400" b="1" dirty="0">
                <a:latin typeface="ML-TTAmbili" panose="04000000000000000000" pitchFamily="82" charset="0"/>
              </a:rPr>
              <a:t> Rm³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234CDF6-1120-7060-5D02-E7928E673C7C}"/>
              </a:ext>
            </a:extLst>
          </p:cNvPr>
          <p:cNvSpPr txBox="1">
            <a:spLocks/>
          </p:cNvSpPr>
          <p:nvPr/>
        </p:nvSpPr>
        <p:spPr>
          <a:xfrm>
            <a:off x="486561" y="3429000"/>
            <a:ext cx="11241248" cy="3429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i="1" dirty="0" err="1"/>
              <a:t>Yeshu</a:t>
            </a:r>
            <a:r>
              <a:rPr lang="en-US" sz="4400" i="1" dirty="0"/>
              <a:t> </a:t>
            </a:r>
            <a:r>
              <a:rPr lang="en-US" sz="4400" i="1" dirty="0" err="1"/>
              <a:t>ennabhaya</a:t>
            </a:r>
            <a:r>
              <a:rPr lang="en-US" sz="4400" i="1" dirty="0"/>
              <a:t> </a:t>
            </a:r>
            <a:r>
              <a:rPr lang="en-US" sz="4400" i="1" dirty="0" err="1"/>
              <a:t>kendram</a:t>
            </a:r>
            <a:r>
              <a:rPr lang="en-US" sz="4400" i="1" dirty="0"/>
              <a:t> </a:t>
            </a:r>
          </a:p>
          <a:p>
            <a:r>
              <a:rPr lang="en-US" sz="4400" i="1" dirty="0" err="1"/>
              <a:t>Maattamilla</a:t>
            </a:r>
            <a:r>
              <a:rPr lang="en-US" sz="4400" i="1" dirty="0"/>
              <a:t> </a:t>
            </a:r>
            <a:r>
              <a:rPr lang="en-US" sz="4400" i="1" dirty="0" err="1"/>
              <a:t>snehithan</a:t>
            </a:r>
            <a:endParaRPr lang="en-US" sz="4400" i="1" dirty="0"/>
          </a:p>
          <a:p>
            <a:r>
              <a:rPr lang="en-US" sz="4400" i="1" dirty="0" err="1"/>
              <a:t>Sthothram</a:t>
            </a:r>
            <a:r>
              <a:rPr lang="en-US" sz="4400" i="1" dirty="0"/>
              <a:t> </a:t>
            </a:r>
            <a:r>
              <a:rPr lang="en-US" sz="4400" i="1" dirty="0" err="1"/>
              <a:t>sthuthikalkku</a:t>
            </a:r>
            <a:r>
              <a:rPr lang="en-US" sz="4400" i="1" dirty="0"/>
              <a:t> </a:t>
            </a:r>
            <a:r>
              <a:rPr lang="en-US" sz="4400" i="1" dirty="0" err="1"/>
              <a:t>yogyan</a:t>
            </a:r>
            <a:r>
              <a:rPr lang="en-US" sz="4400" i="1" dirty="0"/>
              <a:t> </a:t>
            </a:r>
          </a:p>
          <a:p>
            <a:r>
              <a:rPr lang="en-US" sz="4400" i="1" dirty="0" err="1"/>
              <a:t>Vaazhthum</a:t>
            </a:r>
            <a:r>
              <a:rPr lang="en-US" sz="4400" i="1" dirty="0"/>
              <a:t> </a:t>
            </a:r>
            <a:r>
              <a:rPr lang="en-US" sz="4400" i="1" dirty="0" err="1"/>
              <a:t>ninne</a:t>
            </a:r>
            <a:r>
              <a:rPr lang="en-US" sz="4400" i="1" dirty="0"/>
              <a:t> </a:t>
            </a:r>
            <a:r>
              <a:rPr lang="en-US" sz="4400" i="1" dirty="0" err="1"/>
              <a:t>ennum</a:t>
            </a:r>
            <a:r>
              <a:rPr lang="en-US" sz="4400" i="1" dirty="0"/>
              <a:t> </a:t>
            </a:r>
            <a:r>
              <a:rPr lang="en-US" sz="4400" i="1" dirty="0" err="1"/>
              <a:t>njaan</a:t>
            </a:r>
            <a:endParaRPr lang="en-AE" sz="4400" i="1" dirty="0"/>
          </a:p>
        </p:txBody>
      </p:sp>
    </p:spTree>
    <p:extLst>
      <p:ext uri="{BB962C8B-B14F-4D97-AF65-F5344CB8AC3E}">
        <p14:creationId xmlns:p14="http://schemas.microsoft.com/office/powerpoint/2010/main" val="813541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ML-TTAmbili</vt:lpstr>
      <vt:lpstr>Office Theme</vt:lpstr>
      <vt:lpstr>tbip F¶-`-b-tI{µw amä-anÃm kvt\ln-X³ kvtXm{Xw kvXpXn-IÄ¡p tbmKy³ hmgv¯pw \ns¶-sb¶pw Rm³</vt:lpstr>
      <vt:lpstr>hymIp-e-§Ä t\cn-«mepw  `mc-ap-ÅnÂ h¶mepw tcmKn-bmbv XoÀs¶-¶mepw  tbip-hnÂ Rm³ NmcnSpw</vt:lpstr>
      <vt:lpstr>Fs¶ ip²o-I-cn-¨n-Sm³  _me-in£ \ÂIn-bmÂ XmX\v \µn-I-tcäpw  ltÃ-ep¿m ]mSpw Rm³</vt:lpstr>
      <vt:lpstr>tbip cmP-s\s¶ tNÀ¸m³  taLm-cq-V-\mbv hcpw BIp-e-§-fnÃm \m«nÂ  tNcpw kzÀ¤-ho-«nÂ Rm³</vt:lpstr>
      <vt:lpstr>tbip F¶-`-b-tI{µw amä-anÃm kvt\ln-X³ kvtXm{Xw kvXpXn-IÄ¡p tbmKy³ hmgv¯pw \ns¶-sb¶pw Rm³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യേശു എന്നഭയകേന്ദ്രം മാ</dc:title>
  <dc:subject>376</dc:subject>
  <dc:creator>Christie Varghese</dc:creator>
  <cp:keywords>Formatting Pending</cp:keywords>
  <cp:lastModifiedBy>Shaji Varghese</cp:lastModifiedBy>
  <cp:revision>1</cp:revision>
  <dcterms:created xsi:type="dcterms:W3CDTF">2023-12-06T04:32:07Z</dcterms:created>
  <dcterms:modified xsi:type="dcterms:W3CDTF">2024-03-03T18:02:55Z</dcterms:modified>
</cp:coreProperties>
</file>